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562850" cy="10688638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50" d="100"/>
          <a:sy n="50" d="100"/>
        </p:scale>
        <p:origin x="-2760" y="-210"/>
      </p:cViewPr>
      <p:guideLst>
        <p:guide orient="horz" pos="3354"/>
        <p:guide pos="225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3320407"/>
            <a:ext cx="6428423" cy="2291129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27315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5108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42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4535084" y="668040"/>
            <a:ext cx="1407530" cy="14214405"/>
          </a:xfrm>
          <a:prstGeom prst="rect">
            <a:avLst/>
          </a:prstGeom>
        </p:spPr>
        <p:txBody>
          <a:bodyPr vert="eaVert"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12493" y="668040"/>
            <a:ext cx="4096544" cy="1421440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000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4390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7413" y="6868441"/>
            <a:ext cx="6428423" cy="212288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97413" y="4530301"/>
            <a:ext cx="6428423" cy="233813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842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12493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190577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865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78143" y="2392573"/>
            <a:ext cx="3341572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78143" y="3389684"/>
            <a:ext cx="3341572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841823" y="2392573"/>
            <a:ext cx="3342885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841823" y="3389684"/>
            <a:ext cx="3342885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47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82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851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5566"/>
            <a:ext cx="2488126" cy="181113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956864" y="425567"/>
            <a:ext cx="4227843" cy="912245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78143" y="2236697"/>
            <a:ext cx="2488126" cy="73113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153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2372" y="7482047"/>
            <a:ext cx="4537710" cy="88329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482372" y="955049"/>
            <a:ext cx="4537710" cy="641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482372" y="8365344"/>
            <a:ext cx="4537710" cy="1254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29.01.2016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93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Plakatvorlagen2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57915" cy="1068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5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77815" y="1880724"/>
            <a:ext cx="441960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Bachelorstudium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Internettechnik</a:t>
            </a:r>
            <a:endParaRPr lang="de-DE" sz="1400" i="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1032" name="Picture 8" descr="C:\Users\Anja\Joanneum\3_Semester\DynWeb\poster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909" y="2656432"/>
            <a:ext cx="5611182" cy="8977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61844">
            <a:off x="1710539" y="2902282"/>
            <a:ext cx="3265095" cy="2968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885" y="5727425"/>
            <a:ext cx="2954542" cy="23408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595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Benutzerdefiniert</PresentationFormat>
  <Paragraphs>2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Office-Design</vt:lpstr>
      <vt:lpstr>PowerPoint-Präsentation</vt:lpstr>
    </vt:vector>
  </TitlesOfParts>
  <Company>FH JOANNEUM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Manfred Terler</dc:creator>
  <cp:lastModifiedBy>Anja</cp:lastModifiedBy>
  <cp:revision>10</cp:revision>
  <dcterms:created xsi:type="dcterms:W3CDTF">2013-02-28T15:09:09Z</dcterms:created>
  <dcterms:modified xsi:type="dcterms:W3CDTF">2016-01-29T23:58:48Z</dcterms:modified>
</cp:coreProperties>
</file>

<file path=docProps/thumbnail.jpeg>
</file>